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  <a:srgbClr val="EE7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F5207-8CD6-7040-B04A-C8B82B0104F4}" v="2" dt="2023-08-22T00:28:06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7"/>
    <p:restoredTop sz="94681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D1768-8777-0D4D-8307-70FFA4DE0B86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CC1AB-48B7-0748-A812-2B7A531C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CC1AB-48B7-0748-A812-2B7A531C56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D383-1AC6-ACCA-8F4A-4673197C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2814-94DC-E544-8999-3A8E817308F6}" type="datetime1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CD85-26D4-F9ED-B050-1E16D282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3DBB0-F4CD-DB5F-677B-2753BA13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9A86CC4-E68E-D81C-498E-11A5D6D7F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DD2AA6E-205D-A013-95AD-C8024F9C2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55835"/>
            <a:ext cx="9144000" cy="76563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Head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865B010-519E-7F82-6995-61A00608A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014209"/>
            <a:ext cx="9144000" cy="76563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782F4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Subhead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D1DF69-CA79-EF1C-0B46-E1AA5631E21B}"/>
              </a:ext>
            </a:extLst>
          </p:cNvPr>
          <p:cNvSpPr txBox="1">
            <a:spLocks/>
          </p:cNvSpPr>
          <p:nvPr userDrawn="1"/>
        </p:nvSpPr>
        <p:spPr>
          <a:xfrm>
            <a:off x="838200" y="4108110"/>
            <a:ext cx="9144000" cy="485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 Presenter, etc.</a:t>
            </a:r>
          </a:p>
        </p:txBody>
      </p:sp>
    </p:spTree>
    <p:extLst>
      <p:ext uri="{BB962C8B-B14F-4D97-AF65-F5344CB8AC3E}">
        <p14:creationId xmlns:p14="http://schemas.microsoft.com/office/powerpoint/2010/main" val="301081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A636-9AD8-466E-6B91-1524206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782F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DAE8-907E-A5A5-087D-31AE07749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DD2E-A1D4-5569-E9E6-1A70D8CD5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D15-0BDB-F145-9B8D-009C0E4B963D}" type="datetime1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60C59-A422-191D-3E2C-488254E0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501-7546-D313-8887-4EE3E994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9037-ADAB-8085-352B-DE66C3EA0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4518B-56FB-8FD2-DA9E-5CE9126A8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A4728-E11D-C599-779B-8695FED2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B699-2437-6440-BE2D-E50B5F269065}" type="datetime1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585BE-C022-C9DC-49C5-FFBFB6A3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49ED9-CDC5-E36A-55F4-5D15C6F8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4E34C7-CC03-4F24-4D13-2CE0E4C7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782F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509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FC93A-3F03-E106-E668-634D6E315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48635-A747-9049-D322-D000DBF66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E98FB-2462-90EB-83FC-1124D8E17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F2581-9EE0-E644-3F64-9852F78A2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D4A3B-496F-C30F-E4B0-A638A43CA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C575-8DA6-4844-AF76-D9ECCAC32A65}" type="datetime1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6BDAE-1B75-89ED-F79F-65842E64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A787F-4EAB-22FE-C225-BD3656BE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B65345-1D6A-2D59-53A0-A4724346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782F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23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25696-DFC9-B44E-9BB3-489CAC82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DE76-9B13-1249-9ED4-8672F60D7D6B}" type="datetime1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14A23-BE5B-1B80-A421-7373F868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C4EDC-5151-C156-221F-32DFA5D5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67702F-7A5F-DFA0-7220-90D4C15C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782F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026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10644-3B8A-CF5C-DF60-733B80B0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A04F-D65F-2B43-ADB9-0ED9EAE89A4B}" type="datetime1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A913D-4A29-B0E5-637A-2E70970D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D91DF-63D5-B388-6E46-E6DBF29D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5802" y="6356350"/>
            <a:ext cx="1017998" cy="365125"/>
          </a:xfrm>
        </p:spPr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8F9B-09F0-D890-6440-D6A1BA4E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rgbClr val="782F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8B97-3449-3918-FE7C-C5F080C1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8F1CE-D1F1-1AED-EDF7-5DBE75041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C93DA-8445-5A3D-AEFF-443DAC2A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34CB-0114-3C47-9520-A83C1F7854C0}" type="datetime1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46A62-8878-AB07-2085-D1065ABC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F296D-C488-453A-B738-559DBA8A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27EA-15CC-879B-24E2-2AADB42C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rgbClr val="782F4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3479FA-4720-492B-2D2F-A518B8682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D77AA-38E0-35F1-037B-763BE9843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7D86D-496C-FB88-B581-447CC049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B5AC-1AAB-0D4C-B9D7-5C80179C703F}" type="datetime1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BB39D-96BE-9AC1-DB93-271D05DE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6CAE4-B16D-CFF2-1B3D-58CA3BCF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60576E8-3C65-6508-763E-B57E0D94E1A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71ECC-3E61-F221-E88B-808C989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782F4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EB065-0FAC-F95D-7958-1A002F10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Try to keep text at 16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minimum.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Try to put as few words as possible on the slide if you’re using for a presentation.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Mix and match the backgrounds as shown in this template or just use one throughout.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C6B27-EB66-1FBA-E264-EB818FE4C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C0AC-EC4B-E646-B16E-F91698BA67B5}" type="datetime1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11A06-FF37-2301-31DE-52D7C2BB1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E85D-EC44-504C-6885-A76E01FCE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F524-62EC-C340-82A1-9F47B6C43E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FB7804-8374-2DB8-3E8C-054B81854DDF}"/>
              </a:ext>
            </a:extLst>
          </p:cNvPr>
          <p:cNvSpPr txBox="1">
            <a:spLocks/>
          </p:cNvSpPr>
          <p:nvPr userDrawn="1"/>
        </p:nvSpPr>
        <p:spPr>
          <a:xfrm>
            <a:off x="816429" y="555171"/>
            <a:ext cx="9144000" cy="827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solidFill>
                <a:srgbClr val="782F4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4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3746ADAF-D20D-1E1F-5CAD-D9282A421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F6D15-ED87-EFD8-0312-7ED8D4DF1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55835"/>
            <a:ext cx="9144000" cy="76563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Head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0F16D-6537-C533-4E4B-1877996E331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3014209"/>
            <a:ext cx="9144000" cy="76563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782F4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Subhead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6F1E4E-9DBF-6B9F-D8C2-BB31A131C894}"/>
              </a:ext>
            </a:extLst>
          </p:cNvPr>
          <p:cNvSpPr txBox="1">
            <a:spLocks/>
          </p:cNvSpPr>
          <p:nvPr/>
        </p:nvSpPr>
        <p:spPr>
          <a:xfrm>
            <a:off x="838200" y="4108110"/>
            <a:ext cx="9144000" cy="485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Date, Presenter, etc.</a:t>
            </a:r>
          </a:p>
        </p:txBody>
      </p:sp>
    </p:spTree>
    <p:extLst>
      <p:ext uri="{BB962C8B-B14F-4D97-AF65-F5344CB8AC3E}">
        <p14:creationId xmlns:p14="http://schemas.microsoft.com/office/powerpoint/2010/main" val="394485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E0D6C-8E06-B0DF-E434-2FE58B0E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524-62EC-C340-82A1-9F47B6C43E55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C91389-6FDD-4FD9-ECFE-E8983AC1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44" y="332075"/>
            <a:ext cx="10515600" cy="1325563"/>
          </a:xfrm>
        </p:spPr>
        <p:txBody>
          <a:bodyPr/>
          <a:lstStyle/>
          <a:p>
            <a:r>
              <a:rPr lang="en-US" dirty="0"/>
              <a:t>5 Engineering Departments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83120-6084-9C68-5DCB-7B3DD311174E}"/>
              </a:ext>
            </a:extLst>
          </p:cNvPr>
          <p:cNvSpPr txBox="1"/>
          <p:nvPr/>
        </p:nvSpPr>
        <p:spPr>
          <a:xfrm>
            <a:off x="540745" y="1880147"/>
            <a:ext cx="4186408" cy="369332"/>
          </a:xfrm>
          <a:prstGeom prst="rect">
            <a:avLst/>
          </a:prstGeom>
          <a:solidFill>
            <a:srgbClr val="EE762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&amp; Biomedical Engineering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1D2B8-2BDD-4D70-1432-7211428F7080}"/>
              </a:ext>
            </a:extLst>
          </p:cNvPr>
          <p:cNvSpPr txBox="1"/>
          <p:nvPr/>
        </p:nvSpPr>
        <p:spPr>
          <a:xfrm>
            <a:off x="540745" y="2464708"/>
            <a:ext cx="4186408" cy="369332"/>
          </a:xfrm>
          <a:prstGeom prst="rect">
            <a:avLst/>
          </a:prstGeom>
          <a:solidFill>
            <a:srgbClr val="EE762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&amp; Environmental Engineering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45760-3230-31AE-4C0F-CF65A7ACE521}"/>
              </a:ext>
            </a:extLst>
          </p:cNvPr>
          <p:cNvSpPr txBox="1"/>
          <p:nvPr/>
        </p:nvSpPr>
        <p:spPr>
          <a:xfrm>
            <a:off x="540745" y="3086361"/>
            <a:ext cx="4186408" cy="369332"/>
          </a:xfrm>
          <a:prstGeom prst="rect">
            <a:avLst/>
          </a:prstGeom>
          <a:solidFill>
            <a:srgbClr val="EE762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&amp; Computer Engineering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6D04B-3123-9399-8AFC-3A3314C5A7A3}"/>
              </a:ext>
            </a:extLst>
          </p:cNvPr>
          <p:cNvSpPr txBox="1"/>
          <p:nvPr/>
        </p:nvSpPr>
        <p:spPr>
          <a:xfrm>
            <a:off x="540745" y="3716410"/>
            <a:ext cx="4186409" cy="369332"/>
          </a:xfrm>
          <a:prstGeom prst="rect">
            <a:avLst/>
          </a:prstGeom>
          <a:solidFill>
            <a:srgbClr val="EE762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&amp; Manufacturing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B8125-EF33-9FD9-4C87-A7B3BA2B7F73}"/>
              </a:ext>
            </a:extLst>
          </p:cNvPr>
          <p:cNvSpPr txBox="1"/>
          <p:nvPr/>
        </p:nvSpPr>
        <p:spPr>
          <a:xfrm>
            <a:off x="540744" y="4346459"/>
            <a:ext cx="4186409" cy="369332"/>
          </a:xfrm>
          <a:prstGeom prst="rect">
            <a:avLst/>
          </a:prstGeom>
          <a:solidFill>
            <a:srgbClr val="EE762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Engineering</a:t>
            </a:r>
          </a:p>
        </p:txBody>
      </p:sp>
      <p:pic>
        <p:nvPicPr>
          <p:cNvPr id="1026" name="Picture 2" descr="yan li in biomedical engineering lab">
            <a:extLst>
              <a:ext uri="{FF2B5EF4-FFF2-40B4-BE49-F238E27FC236}">
                <a16:creationId xmlns:a16="http://schemas.microsoft.com/office/drawing/2014/main" id="{FCA9BEE5-A0C3-96AF-8386-6420F334A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r="27440"/>
          <a:stretch/>
        </p:blipFill>
        <p:spPr bwMode="auto">
          <a:xfrm>
            <a:off x="4923551" y="1872867"/>
            <a:ext cx="1873856" cy="22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yeong choi disaster debris management photo">
            <a:extLst>
              <a:ext uri="{FF2B5EF4-FFF2-40B4-BE49-F238E27FC236}">
                <a16:creationId xmlns:a16="http://schemas.microsoft.com/office/drawing/2014/main" id="{EE7BFDCD-AAAE-CEB3-9212-E1B1A2CA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7530" b="11324"/>
          <a:stretch/>
        </p:blipFill>
        <p:spPr bwMode="auto">
          <a:xfrm>
            <a:off x="6993804" y="1880147"/>
            <a:ext cx="3141713" cy="27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ps researchers">
            <a:extLst>
              <a:ext uri="{FF2B5EF4-FFF2-40B4-BE49-F238E27FC236}">
                <a16:creationId xmlns:a16="http://schemas.microsoft.com/office/drawing/2014/main" id="{745911BC-6389-4FF2-CBBE-3405CA742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6" r="40542"/>
          <a:stretch/>
        </p:blipFill>
        <p:spPr bwMode="auto">
          <a:xfrm>
            <a:off x="4923549" y="4297705"/>
            <a:ext cx="1873856" cy="238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NNT material photo">
            <a:extLst>
              <a:ext uri="{FF2B5EF4-FFF2-40B4-BE49-F238E27FC236}">
                <a16:creationId xmlns:a16="http://schemas.microsoft.com/office/drawing/2014/main" id="{A87544EC-1770-DF56-F080-2756D00B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2" t="11895" r="39721" b="1097"/>
          <a:stretch/>
        </p:blipFill>
        <p:spPr bwMode="auto">
          <a:xfrm>
            <a:off x="10331914" y="1872867"/>
            <a:ext cx="1422400" cy="27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I-designed image of a doctor in operating room wearing VR glasses">
            <a:extLst>
              <a:ext uri="{FF2B5EF4-FFF2-40B4-BE49-F238E27FC236}">
                <a16:creationId xmlns:a16="http://schemas.microsoft.com/office/drawing/2014/main" id="{A4D9C02F-5D32-12FA-3FE0-058DBFDE2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3" t="5278" r="7740" b="15959"/>
          <a:stretch/>
        </p:blipFill>
        <p:spPr bwMode="auto">
          <a:xfrm>
            <a:off x="6993801" y="4854446"/>
            <a:ext cx="3141713" cy="18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5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64449-8364-9BD8-3D68-12043FB0B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B42304C-839D-1993-79E5-56337FD1D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44" y="332075"/>
            <a:ext cx="10515600" cy="1325563"/>
          </a:xfrm>
        </p:spPr>
        <p:txBody>
          <a:bodyPr/>
          <a:lstStyle/>
          <a:p>
            <a:r>
              <a:rPr lang="en-US" dirty="0"/>
              <a:t>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0059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</Words>
  <Application>Microsoft Macintosh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Office Theme</vt:lpstr>
      <vt:lpstr>Main Head Here</vt:lpstr>
      <vt:lpstr>5 Engineering Departments</vt:lpstr>
      <vt:lpstr>Your headline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 Here</dc:title>
  <dc:creator>Tisha Keller</dc:creator>
  <cp:lastModifiedBy>Tisha Keller</cp:lastModifiedBy>
  <cp:revision>2</cp:revision>
  <dcterms:created xsi:type="dcterms:W3CDTF">2023-03-10T03:02:08Z</dcterms:created>
  <dcterms:modified xsi:type="dcterms:W3CDTF">2023-08-22T00:28:15Z</dcterms:modified>
</cp:coreProperties>
</file>