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624"/>
    <a:srgbClr val="782F40"/>
    <a:srgbClr val="929292"/>
    <a:srgbClr val="191919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052316-CD56-BF4E-ABD6-36E1722F4A55}" v="2" dt="2026-03-12T16:06:31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25" d="100"/>
          <a:sy n="25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ie Herring" userId="19be7884-2466-4947-973a-dfdea68f4452" providerId="ADAL" clId="{AF73000E-F05E-56E3-902D-F8B7F734C1F2}"/>
    <pc:docChg chg="modSld modMainMaster">
      <pc:chgData name="Laurie Herring" userId="19be7884-2466-4947-973a-dfdea68f4452" providerId="ADAL" clId="{AF73000E-F05E-56E3-902D-F8B7F734C1F2}" dt="2026-03-12T16:06:34.462" v="5"/>
      <pc:docMkLst>
        <pc:docMk/>
      </pc:docMkLst>
      <pc:sldChg chg="addSp delSp modSp mod">
        <pc:chgData name="Laurie Herring" userId="19be7884-2466-4947-973a-dfdea68f4452" providerId="ADAL" clId="{AF73000E-F05E-56E3-902D-F8B7F734C1F2}" dt="2026-03-12T16:06:34.462" v="5"/>
        <pc:sldMkLst>
          <pc:docMk/>
          <pc:sldMk cId="192582420" sldId="256"/>
        </pc:sldMkLst>
        <pc:spChg chg="add del mod">
          <ac:chgData name="Laurie Herring" userId="19be7884-2466-4947-973a-dfdea68f4452" providerId="ADAL" clId="{AF73000E-F05E-56E3-902D-F8B7F734C1F2}" dt="2026-03-12T16:06:34.462" v="5"/>
          <ac:spMkLst>
            <pc:docMk/>
            <pc:sldMk cId="192582420" sldId="256"/>
            <ac:spMk id="2" creationId="{DB6336FA-D1E5-EEEB-CDBD-8B957C7AA2DB}"/>
          </ac:spMkLst>
        </pc:spChg>
      </pc:sldChg>
      <pc:sldMasterChg chg="modSldLayout">
        <pc:chgData name="Laurie Herring" userId="19be7884-2466-4947-973a-dfdea68f4452" providerId="ADAL" clId="{AF73000E-F05E-56E3-902D-F8B7F734C1F2}" dt="2026-03-12T16:05:42.065" v="2"/>
        <pc:sldMasterMkLst>
          <pc:docMk/>
          <pc:sldMasterMk cId="2782119075" sldId="2147483696"/>
        </pc:sldMasterMkLst>
        <pc:sldLayoutChg chg="addSp delSp modSp mod">
          <pc:chgData name="Laurie Herring" userId="19be7884-2466-4947-973a-dfdea68f4452" providerId="ADAL" clId="{AF73000E-F05E-56E3-902D-F8B7F734C1F2}" dt="2026-03-12T16:05:42.065" v="2"/>
          <pc:sldLayoutMkLst>
            <pc:docMk/>
            <pc:sldMasterMk cId="2782119075" sldId="2147483696"/>
            <pc:sldLayoutMk cId="2596688801" sldId="2147483697"/>
          </pc:sldLayoutMkLst>
          <pc:spChg chg="add del mod">
            <ac:chgData name="Laurie Herring" userId="19be7884-2466-4947-973a-dfdea68f4452" providerId="ADAL" clId="{AF73000E-F05E-56E3-902D-F8B7F734C1F2}" dt="2026-03-12T16:05:42.065" v="2"/>
            <ac:spMkLst>
              <pc:docMk/>
              <pc:sldMasterMk cId="2782119075" sldId="2147483696"/>
              <pc:sldLayoutMk cId="2596688801" sldId="2147483697"/>
              <ac:spMk id="7" creationId="{FB18C9D7-FF91-D86A-1961-8E320922F41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3/12/26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8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7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7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2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7F0CD-D77F-FA5A-80DD-9DC0AAC2915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D181B8-A494-76B3-F50D-57F244FB0DB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EE5A4-BB30-63C5-9357-B5A029FC9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DC566C9-A485-9028-B8DD-5DEED5CF55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10653" y="903463"/>
            <a:ext cx="3390567" cy="38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928761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50" y="6137043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FCA3C0-756A-1881-4ED8-D7951BBE0F10}"/>
              </a:ext>
            </a:extLst>
          </p:cNvPr>
          <p:cNvSpPr/>
          <p:nvPr/>
        </p:nvSpPr>
        <p:spPr>
          <a:xfrm>
            <a:off x="116765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F7CB643-060F-CAD3-D2C0-63C1167F60A0}"/>
              </a:ext>
            </a:extLst>
          </p:cNvPr>
          <p:cNvSpPr/>
          <p:nvPr/>
        </p:nvSpPr>
        <p:spPr>
          <a:xfrm>
            <a:off x="11844796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AB9159-4217-CB9F-3993-988D6848056D}"/>
              </a:ext>
            </a:extLst>
          </p:cNvPr>
          <p:cNvSpPr txBox="1"/>
          <p:nvPr/>
        </p:nvSpPr>
        <p:spPr>
          <a:xfrm>
            <a:off x="122740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F3D042E-5418-E788-E2BF-3FBBD2A0408B}"/>
              </a:ext>
            </a:extLst>
          </p:cNvPr>
          <p:cNvSpPr/>
          <p:nvPr/>
        </p:nvSpPr>
        <p:spPr>
          <a:xfrm>
            <a:off x="22421724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486E3E2-0EFE-835A-45BA-A3D4DB22CBB3}"/>
              </a:ext>
            </a:extLst>
          </p:cNvPr>
          <p:cNvSpPr/>
          <p:nvPr/>
        </p:nvSpPr>
        <p:spPr>
          <a:xfrm>
            <a:off x="22589973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012780-86D6-E03E-F7B4-2F73D5DD6A43}"/>
              </a:ext>
            </a:extLst>
          </p:cNvPr>
          <p:cNvSpPr txBox="1"/>
          <p:nvPr/>
        </p:nvSpPr>
        <p:spPr>
          <a:xfrm>
            <a:off x="23019236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502ABE2-44CB-DE99-8438-59D3441F45DB}"/>
              </a:ext>
            </a:extLst>
          </p:cNvPr>
          <p:cNvSpPr/>
          <p:nvPr/>
        </p:nvSpPr>
        <p:spPr>
          <a:xfrm>
            <a:off x="33140526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BC26D846-352C-C41F-6F95-98848811C65B}"/>
              </a:ext>
            </a:extLst>
          </p:cNvPr>
          <p:cNvSpPr/>
          <p:nvPr/>
        </p:nvSpPr>
        <p:spPr>
          <a:xfrm>
            <a:off x="33308775" y="8893827"/>
            <a:ext cx="9632216" cy="10785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A0A936-905E-EB40-AF5E-6C121771090D}"/>
              </a:ext>
            </a:extLst>
          </p:cNvPr>
          <p:cNvSpPr txBox="1"/>
          <p:nvPr/>
        </p:nvSpPr>
        <p:spPr>
          <a:xfrm>
            <a:off x="33738038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D88D063-2E82-DB02-8036-4C4EF3F07C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266826" y="2295670"/>
            <a:ext cx="8286967" cy="171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D0D1F1-3E94-4B5C-BDDD-136D30F5F620}">
  <ds:schemaRefs>
    <ds:schemaRef ds:uri="http://purl.org/dc/terms/"/>
    <ds:schemaRef ds:uri="http://schemas.microsoft.com/office/2006/metadata/properties"/>
    <ds:schemaRef ds:uri="http://purl.org/dc/elements/1.1/"/>
    <ds:schemaRef ds:uri="a4431fda-f891-46d7-aeba-fc756859e0e0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74a3e4f0-cfc8-4941-99be-ff3582b49bf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124</TotalTime>
  <Words>79</Words>
  <Application>Microsoft Macintosh PowerPoint</Application>
  <PresentationFormat>Custom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9</cp:revision>
  <cp:lastPrinted>2024-03-08T13:52:51Z</cp:lastPrinted>
  <dcterms:created xsi:type="dcterms:W3CDTF">2023-09-04T01:09:05Z</dcterms:created>
  <dcterms:modified xsi:type="dcterms:W3CDTF">2026-03-12T16:06:41Z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