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191919"/>
    <a:srgbClr val="782F40"/>
    <a:srgbClr val="929292"/>
    <a:srgbClr val="EE7624"/>
    <a:srgbClr val="F2F2F2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72F0BA-E89D-CD43-9BF9-B12B09AF3743}" v="12" dt="2025-03-24T14:30:37.7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25" d="100"/>
          <a:sy n="25" d="100"/>
        </p:scale>
        <p:origin x="19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3/24/25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137043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70209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3B3F7C-60F0-52CF-7968-161868F7B405}"/>
              </a:ext>
            </a:extLst>
          </p:cNvPr>
          <p:cNvSpPr txBox="1"/>
          <p:nvPr/>
        </p:nvSpPr>
        <p:spPr>
          <a:xfrm>
            <a:off x="37041304" y="1684448"/>
            <a:ext cx="42623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/>
              <a:t>Other </a:t>
            </a:r>
          </a:p>
          <a:p>
            <a:pPr algn="ctr"/>
            <a:r>
              <a:rPr lang="en-US" sz="6000" b="1" dirty="0"/>
              <a:t>Logo(s)</a:t>
            </a:r>
          </a:p>
          <a:p>
            <a:pPr algn="ctr"/>
            <a:r>
              <a:rPr lang="en-US" sz="6000" b="1" dirty="0"/>
              <a:t>here.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AD4080-740F-D076-2672-02AAC4459629}"/>
              </a:ext>
            </a:extLst>
          </p:cNvPr>
          <p:cNvSpPr/>
          <p:nvPr/>
        </p:nvSpPr>
        <p:spPr>
          <a:xfrm>
            <a:off x="11524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475FE2B-89FD-40AA-E96E-8A0EC6302856}"/>
              </a:ext>
            </a:extLst>
          </p:cNvPr>
          <p:cNvSpPr/>
          <p:nvPr/>
        </p:nvSpPr>
        <p:spPr>
          <a:xfrm>
            <a:off x="116923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5741F9-E653-4C19-F650-471DA648DAC8}"/>
              </a:ext>
            </a:extLst>
          </p:cNvPr>
          <p:cNvSpPr txBox="1"/>
          <p:nvPr/>
        </p:nvSpPr>
        <p:spPr>
          <a:xfrm>
            <a:off x="12121659" y="9070209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819836F-1C27-BB93-E02F-9EB209FB2330}"/>
              </a:ext>
            </a:extLst>
          </p:cNvPr>
          <p:cNvSpPr/>
          <p:nvPr/>
        </p:nvSpPr>
        <p:spPr>
          <a:xfrm>
            <a:off x="22301561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1919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150E1B45-D72D-EF39-AB07-18E65C005440}"/>
              </a:ext>
            </a:extLst>
          </p:cNvPr>
          <p:cNvSpPr/>
          <p:nvPr/>
        </p:nvSpPr>
        <p:spPr>
          <a:xfrm>
            <a:off x="22469810" y="8893827"/>
            <a:ext cx="9632216" cy="1078504"/>
          </a:xfrm>
          <a:prstGeom prst="round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16AC81-B305-D2FD-012F-7FF38F4C7EDE}"/>
              </a:ext>
            </a:extLst>
          </p:cNvPr>
          <p:cNvSpPr txBox="1"/>
          <p:nvPr/>
        </p:nvSpPr>
        <p:spPr>
          <a:xfrm>
            <a:off x="22899073" y="9070209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0A19756-B225-D57E-5145-C4F5CDA2F40C}"/>
              </a:ext>
            </a:extLst>
          </p:cNvPr>
          <p:cNvSpPr/>
          <p:nvPr/>
        </p:nvSpPr>
        <p:spPr>
          <a:xfrm>
            <a:off x="32750612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46C3AA12-0343-2CC6-40F3-FEC6EDC8A7FB}"/>
              </a:ext>
            </a:extLst>
          </p:cNvPr>
          <p:cNvSpPr/>
          <p:nvPr/>
        </p:nvSpPr>
        <p:spPr>
          <a:xfrm>
            <a:off x="32918861" y="8893827"/>
            <a:ext cx="9632216" cy="1078504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423313-8070-1BF7-685A-AF0BC0233883}"/>
              </a:ext>
            </a:extLst>
          </p:cNvPr>
          <p:cNvSpPr txBox="1"/>
          <p:nvPr/>
        </p:nvSpPr>
        <p:spPr>
          <a:xfrm>
            <a:off x="33348124" y="9070209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0D1F1-3E94-4B5C-BDDD-136D30F5F620}">
  <ds:schemaRefs>
    <ds:schemaRef ds:uri="http://schemas.microsoft.com/office/2006/documentManagement/types"/>
    <ds:schemaRef ds:uri="74a3e4f0-cfc8-4941-99be-ff3582b49bf2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a4431fda-f891-46d7-aeba-fc756859e0e0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120</TotalTime>
  <Words>86</Words>
  <Application>Microsoft Macintosh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9</cp:revision>
  <cp:lastPrinted>2024-03-08T13:52:51Z</cp:lastPrinted>
  <dcterms:created xsi:type="dcterms:W3CDTF">2023-09-04T01:09:05Z</dcterms:created>
  <dcterms:modified xsi:type="dcterms:W3CDTF">2025-03-24T14:31:58Z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